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4337308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149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5982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2444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99611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230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086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155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858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10198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11416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F8C5FA9-E5EE-4BD9-8F71-3EEEE42D53AE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251E2FB-E93A-49B2-A858-68F8574D4536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65960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u="sng" dirty="0"/>
              <a:t>Group 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000" dirty="0"/>
              <a:t>Kyle </a:t>
            </a:r>
            <a:r>
              <a:rPr lang="en-GB" sz="3000" dirty="0" err="1"/>
              <a:t>Bodin</a:t>
            </a:r>
            <a:r>
              <a:rPr lang="en-GB" sz="3000" dirty="0"/>
              <a:t>, George </a:t>
            </a:r>
            <a:r>
              <a:rPr lang="en-GB" sz="3000" dirty="0" err="1"/>
              <a:t>Croucher</a:t>
            </a:r>
            <a:r>
              <a:rPr lang="en-GB" sz="3000" dirty="0"/>
              <a:t>, Luke Coates, Viktor </a:t>
            </a:r>
            <a:r>
              <a:rPr lang="en-GB" sz="3000" dirty="0" err="1"/>
              <a:t>Bonev</a:t>
            </a: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4072607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5743"/>
            <a:ext cx="10515600" cy="1325563"/>
          </a:xfrm>
        </p:spPr>
        <p:txBody>
          <a:bodyPr/>
          <a:lstStyle/>
          <a:p>
            <a:pPr algn="ctr"/>
            <a:r>
              <a:rPr lang="en-GB" u="sng" dirty="0"/>
              <a:t>Sumo Brief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55718"/>
            <a:ext cx="10515600" cy="5478086"/>
          </a:xfrm>
        </p:spPr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sz="3000" dirty="0"/>
              <a:t>Single Player Game</a:t>
            </a:r>
          </a:p>
          <a:p>
            <a:endParaRPr lang="en-GB" sz="3000" dirty="0"/>
          </a:p>
          <a:p>
            <a:r>
              <a:rPr lang="en-GB" sz="3000" dirty="0"/>
              <a:t>Consider a Genre</a:t>
            </a:r>
          </a:p>
          <a:p>
            <a:endParaRPr lang="en-GB" sz="3000" dirty="0"/>
          </a:p>
          <a:p>
            <a:r>
              <a:rPr lang="en-GB" sz="3000" dirty="0"/>
              <a:t>Remove a main mechanic</a:t>
            </a:r>
          </a:p>
          <a:p>
            <a:endParaRPr lang="en-GB" sz="3000" dirty="0"/>
          </a:p>
          <a:p>
            <a:r>
              <a:rPr lang="en-GB" sz="3000" dirty="0"/>
              <a:t>Replace removed mechanic</a:t>
            </a:r>
          </a:p>
          <a:p>
            <a:endParaRPr lang="en-GB" sz="3000" dirty="0"/>
          </a:p>
          <a:p>
            <a:r>
              <a:rPr lang="en-GB" sz="3000" dirty="0"/>
              <a:t>Emphasis on a single mechanic</a:t>
            </a:r>
          </a:p>
        </p:txBody>
      </p:sp>
    </p:spTree>
    <p:extLst>
      <p:ext uri="{BB962C8B-B14F-4D97-AF65-F5344CB8AC3E}">
        <p14:creationId xmlns:p14="http://schemas.microsoft.com/office/powerpoint/2010/main" val="263528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u="sng" dirty="0"/>
              <a:t>Response to the Brief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en-GB" dirty="0"/>
          </a:p>
          <a:p>
            <a:r>
              <a:rPr lang="en-GB" sz="3000" dirty="0"/>
              <a:t>3D Platformer – Linear – First person view </a:t>
            </a:r>
          </a:p>
          <a:p>
            <a:endParaRPr lang="en-GB" sz="3000" dirty="0"/>
          </a:p>
          <a:p>
            <a:r>
              <a:rPr lang="en-GB" sz="3000" dirty="0"/>
              <a:t>Substituted the movement set – Grapple Movement </a:t>
            </a:r>
          </a:p>
          <a:p>
            <a:endParaRPr lang="en-GB" sz="3000" dirty="0"/>
          </a:p>
          <a:p>
            <a:r>
              <a:rPr lang="en-GB" sz="3000" dirty="0"/>
              <a:t>Added timer – Frustration</a:t>
            </a:r>
          </a:p>
          <a:p>
            <a:endParaRPr lang="en-GB" sz="3000" dirty="0"/>
          </a:p>
          <a:p>
            <a:r>
              <a:rPr lang="en-GB" sz="3000" dirty="0"/>
              <a:t>Simple learn master practice loop</a:t>
            </a:r>
          </a:p>
          <a:p>
            <a:pPr marL="0" indent="0">
              <a:buNone/>
            </a:pPr>
            <a:r>
              <a:rPr lang="en-GB" sz="3000" dirty="0"/>
              <a:t> 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6494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u="sng" dirty="0"/>
              <a:t>Video</a:t>
            </a:r>
          </a:p>
        </p:txBody>
      </p:sp>
      <p:pic>
        <p:nvPicPr>
          <p:cNvPr id="3" name="Unity 2018.3.7f1 Personal - SampleScene.unity - UnityPrototype - PC, Mac &amp; Linux Standalone _DX11_ 06_03_2019 07_28_15 (2)">
            <a:hlinkClick r:id="" action="ppaction://media"/>
            <a:extLst>
              <a:ext uri="{FF2B5EF4-FFF2-40B4-BE49-F238E27FC236}">
                <a16:creationId xmlns:a16="http://schemas.microsoft.com/office/drawing/2014/main" id="{2FEC6D83-1065-405B-B941-839703036E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198" y="1358283"/>
            <a:ext cx="10515601" cy="503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9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7184"/>
            <a:ext cx="10515600" cy="1325563"/>
          </a:xfrm>
        </p:spPr>
        <p:txBody>
          <a:bodyPr/>
          <a:lstStyle/>
          <a:p>
            <a:pPr algn="ctr"/>
            <a:r>
              <a:rPr lang="en-GB" u="sng" dirty="0"/>
              <a:t>Deliverables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4975"/>
            <a:ext cx="10515600" cy="53783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Assets fully implemented </a:t>
            </a:r>
          </a:p>
          <a:p>
            <a:r>
              <a:rPr lang="en-GB" dirty="0"/>
              <a:t>Audio</a:t>
            </a:r>
          </a:p>
          <a:p>
            <a:r>
              <a:rPr lang="en-GB" dirty="0"/>
              <a:t>Art</a:t>
            </a:r>
          </a:p>
          <a:p>
            <a:r>
              <a:rPr lang="en-GB" dirty="0"/>
              <a:t>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9 Levels changing in difficulty </a:t>
            </a:r>
          </a:p>
          <a:p>
            <a:r>
              <a:rPr lang="en-GB" dirty="0"/>
              <a:t>3 levels with movement</a:t>
            </a:r>
          </a:p>
          <a:p>
            <a:r>
              <a:rPr lang="en-GB" dirty="0"/>
              <a:t>3 levels with environmental hazards</a:t>
            </a:r>
          </a:p>
          <a:p>
            <a:r>
              <a:rPr lang="en-GB" dirty="0"/>
              <a:t>3 Levels combining the above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Playtesting - Refining the flow &amp; core loop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0767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958696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84495353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129</TotalTime>
  <Words>100</Words>
  <Application>Microsoft Office PowerPoint</Application>
  <PresentationFormat>Widescreen</PresentationFormat>
  <Paragraphs>43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Franklin Gothic Book</vt:lpstr>
      <vt:lpstr>Crop</vt:lpstr>
      <vt:lpstr>Group 5</vt:lpstr>
      <vt:lpstr>Sumo Brief</vt:lpstr>
      <vt:lpstr>Response to the Brief</vt:lpstr>
      <vt:lpstr>Video</vt:lpstr>
      <vt:lpstr>Deliverables </vt:lpstr>
      <vt:lpstr>Any Questions?</vt:lpstr>
    </vt:vector>
  </TitlesOfParts>
  <Company>University of Suffolk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5</dc:title>
  <dc:creator>Games</dc:creator>
  <cp:lastModifiedBy>kyle bodin</cp:lastModifiedBy>
  <cp:revision>12</cp:revision>
  <dcterms:created xsi:type="dcterms:W3CDTF">2019-03-04T11:38:06Z</dcterms:created>
  <dcterms:modified xsi:type="dcterms:W3CDTF">2019-03-06T07:37:35Z</dcterms:modified>
</cp:coreProperties>
</file>

<file path=docProps/thumbnail.jpeg>
</file>